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AA8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116" d="100"/>
          <a:sy n="116" d="100"/>
        </p:scale>
        <p:origin x="370" y="8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88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35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35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63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8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6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4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21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F96B-136D-407D-9F2A-15FF96A76E9C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9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yoshimizu-kango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BCB210-61BA-B76D-91B8-D6EB806FB5A1}"/>
              </a:ext>
            </a:extLst>
          </p:cNvPr>
          <p:cNvSpPr/>
          <p:nvPr/>
        </p:nvSpPr>
        <p:spPr>
          <a:xfrm>
            <a:off x="0" y="-22140"/>
            <a:ext cx="7574430" cy="93791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D1457A76-99CF-7215-DA08-C77ECF86C1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876" y="1879526"/>
            <a:ext cx="3551698" cy="2663773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DDBD3D-858B-ED20-FF93-60E914886C0E}"/>
              </a:ext>
            </a:extLst>
          </p:cNvPr>
          <p:cNvSpPr/>
          <p:nvPr/>
        </p:nvSpPr>
        <p:spPr>
          <a:xfrm>
            <a:off x="-161506" y="3336253"/>
            <a:ext cx="7709602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7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Snap ITC" panose="04040A07060A02020202" pitchFamily="82" charset="0"/>
              </a:rPr>
              <a:t>Open Campus</a:t>
            </a:r>
            <a:endParaRPr lang="ja-JP" altLang="en-US" sz="7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FF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0E8B53-9B1C-62CC-8343-BD16D25AD9CB}"/>
              </a:ext>
            </a:extLst>
          </p:cNvPr>
          <p:cNvSpPr/>
          <p:nvPr/>
        </p:nvSpPr>
        <p:spPr>
          <a:xfrm>
            <a:off x="2644261" y="4321814"/>
            <a:ext cx="2398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Snap ITC" panose="04040A07060A02020202" pitchFamily="82" charset="0"/>
              </a:rPr>
              <a:t>2025</a:t>
            </a:r>
            <a:endParaRPr lang="ja-JP" alt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FF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7F4CE32-9D94-44B6-0A30-63BD06659325}"/>
              </a:ext>
            </a:extLst>
          </p:cNvPr>
          <p:cNvSpPr/>
          <p:nvPr/>
        </p:nvSpPr>
        <p:spPr>
          <a:xfrm>
            <a:off x="-13169" y="5298184"/>
            <a:ext cx="7587598" cy="2595586"/>
          </a:xfrm>
          <a:prstGeom prst="rect">
            <a:avLst/>
          </a:prstGeom>
          <a:solidFill>
            <a:srgbClr val="FCFA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83C5DB-9CD4-792B-45F6-D88C9EAD283F}"/>
              </a:ext>
            </a:extLst>
          </p:cNvPr>
          <p:cNvSpPr/>
          <p:nvPr/>
        </p:nvSpPr>
        <p:spPr>
          <a:xfrm>
            <a:off x="252238" y="5299011"/>
            <a:ext cx="732219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昼の部日程　</a:t>
            </a:r>
            <a:r>
              <a:rPr lang="en-US" altLang="ja-JP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</a:t>
            </a:r>
            <a:r>
              <a:rPr lang="ja-JP" altLang="en-US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00</a:t>
            </a:r>
            <a:r>
              <a:rPr lang="ja-JP" altLang="en-US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lang="en-US" altLang="ja-JP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00</a:t>
            </a: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（受付　</a:t>
            </a:r>
            <a:r>
              <a:rPr lang="en-US" altLang="ja-JP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～）</a:t>
            </a:r>
            <a:endParaRPr lang="ja-JP" alt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A94D1B-BDB6-696D-28B6-6ABA517D08F6}"/>
              </a:ext>
            </a:extLst>
          </p:cNvPr>
          <p:cNvSpPr/>
          <p:nvPr/>
        </p:nvSpPr>
        <p:spPr>
          <a:xfrm>
            <a:off x="182373" y="5840389"/>
            <a:ext cx="758759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4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5/2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4(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土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 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6/21(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土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  7/26(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土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</a:p>
          <a:p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8/2(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土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   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8/30(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土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 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9/20(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土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</a:p>
          <a:p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11/15(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土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   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</a:rPr>
              <a:t> </a:t>
            </a:r>
            <a:endParaRPr lang="en-US" altLang="ja-JP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F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A57108F-3420-7182-E029-8CCEE464D6DE}"/>
              </a:ext>
            </a:extLst>
          </p:cNvPr>
          <p:cNvSpPr/>
          <p:nvPr/>
        </p:nvSpPr>
        <p:spPr>
          <a:xfrm>
            <a:off x="-13170" y="7816274"/>
            <a:ext cx="7587596" cy="1548656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C4EA16-5263-AE29-CD33-599BE897CCBA}"/>
              </a:ext>
            </a:extLst>
          </p:cNvPr>
          <p:cNvSpPr/>
          <p:nvPr/>
        </p:nvSpPr>
        <p:spPr>
          <a:xfrm>
            <a:off x="182373" y="7816274"/>
            <a:ext cx="732219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夜の部日程　</a:t>
            </a:r>
            <a:r>
              <a:rPr lang="en-US" altLang="ja-JP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18</a:t>
            </a:r>
            <a:r>
              <a:rPr lang="ja-JP" alt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lang="en-US" altLang="ja-JP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00</a:t>
            </a:r>
            <a:r>
              <a:rPr lang="ja-JP" altLang="en-US" sz="2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（受付　</a:t>
            </a:r>
            <a:r>
              <a:rPr lang="en-US" altLang="ja-JP" sz="2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18</a:t>
            </a:r>
            <a:r>
              <a:rPr lang="ja-JP" altLang="en-US" sz="2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sz="2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～）</a:t>
            </a:r>
            <a:endParaRPr lang="ja-JP" altLang="en-US" sz="32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7A9AF9A-9003-8562-B964-5C2622976033}"/>
              </a:ext>
            </a:extLst>
          </p:cNvPr>
          <p:cNvSpPr/>
          <p:nvPr/>
        </p:nvSpPr>
        <p:spPr>
          <a:xfrm>
            <a:off x="2682392" y="8514280"/>
            <a:ext cx="45632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8/8(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金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  10/17(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金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 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Black" panose="020B0A02040204020203" pitchFamily="34" charset="0"/>
              </a:rPr>
              <a:t> </a:t>
            </a:r>
            <a:endParaRPr lang="en-US" altLang="ja-JP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012E38C-7A49-6E0B-63F1-BA6AB8122D19}"/>
              </a:ext>
            </a:extLst>
          </p:cNvPr>
          <p:cNvSpPr/>
          <p:nvPr/>
        </p:nvSpPr>
        <p:spPr>
          <a:xfrm>
            <a:off x="309541" y="1989089"/>
            <a:ext cx="2283285" cy="584775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ctr"/>
            <a:r>
              <a:rPr lang="ja-JP" altLang="en-US" sz="16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入学検定料半額免除</a:t>
            </a:r>
            <a:endParaRPr lang="en-US" altLang="ja-JP" sz="1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Ｒ</a:t>
            </a:r>
            <a:r>
              <a:rPr lang="en-US" altLang="ja-JP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年度入学者に限る</a:t>
            </a:r>
            <a:endParaRPr lang="ja-JP" altLang="en-US" sz="1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B0435BA-15F1-7F58-EDE5-7968A3C81CC4}"/>
              </a:ext>
            </a:extLst>
          </p:cNvPr>
          <p:cNvSpPr/>
          <p:nvPr/>
        </p:nvSpPr>
        <p:spPr>
          <a:xfrm>
            <a:off x="5292799" y="2081890"/>
            <a:ext cx="1819730" cy="338554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pPr algn="ctr"/>
            <a:r>
              <a:rPr lang="ja-JP" altLang="en-US" sz="16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交通費の一部負担</a:t>
            </a:r>
            <a:endParaRPr lang="en-US" altLang="ja-JP" sz="1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リボン: カーブして上方向に曲がる 12">
            <a:extLst>
              <a:ext uri="{FF2B5EF4-FFF2-40B4-BE49-F238E27FC236}">
                <a16:creationId xmlns:a16="http://schemas.microsoft.com/office/drawing/2014/main" id="{4C36EF1E-29CA-B212-B8C7-50D1448C85C2}"/>
              </a:ext>
            </a:extLst>
          </p:cNvPr>
          <p:cNvSpPr/>
          <p:nvPr/>
        </p:nvSpPr>
        <p:spPr>
          <a:xfrm>
            <a:off x="252238" y="346511"/>
            <a:ext cx="7128793" cy="1258626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BA17A1E-9B3B-DE74-112F-CB38BDD1BCC8}"/>
              </a:ext>
            </a:extLst>
          </p:cNvPr>
          <p:cNvSpPr/>
          <p:nvPr/>
        </p:nvSpPr>
        <p:spPr>
          <a:xfrm>
            <a:off x="1949076" y="1547061"/>
            <a:ext cx="3663182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3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参加者特典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05E4FA8-FD86-45ED-808D-7F57763287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164" t="22596" r="42482" b="23138"/>
          <a:stretch/>
        </p:blipFill>
        <p:spPr>
          <a:xfrm>
            <a:off x="394851" y="9656338"/>
            <a:ext cx="1173058" cy="975894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F1E49C1-E453-871F-D580-DD089E9787A7}"/>
              </a:ext>
            </a:extLst>
          </p:cNvPr>
          <p:cNvSpPr/>
          <p:nvPr/>
        </p:nvSpPr>
        <p:spPr>
          <a:xfrm>
            <a:off x="324480" y="9401708"/>
            <a:ext cx="7056551" cy="236604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r>
              <a:rPr lang="ja-JP" altLang="en-US" sz="12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事前にホームページ、またはお電話にて予約をお願いします！　学校説明会随時行っています。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4474F7D-B3A2-4D7C-FA86-35A4C6A98B96}"/>
              </a:ext>
            </a:extLst>
          </p:cNvPr>
          <p:cNvSpPr/>
          <p:nvPr/>
        </p:nvSpPr>
        <p:spPr>
          <a:xfrm>
            <a:off x="1754994" y="9711869"/>
            <a:ext cx="4176946" cy="1036823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r>
              <a:rPr lang="ja-JP" altLang="en-US" sz="16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医療法人茜会　よしみず病院附属看護学院</a:t>
            </a:r>
            <a:endParaRPr lang="en-US" altLang="ja-JP" sz="16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〠</a:t>
            </a:r>
            <a:r>
              <a:rPr lang="en-US" altLang="ja-JP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750-0051</a:t>
            </a:r>
            <a:r>
              <a:rPr lang="ja-JP" altLang="en-U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山口県下関市大坪本町</a:t>
            </a:r>
            <a:r>
              <a:rPr lang="en-US" altLang="ja-JP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44</a:t>
            </a:r>
            <a:r>
              <a:rPr lang="ja-JP" altLang="en-U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番</a:t>
            </a:r>
            <a:r>
              <a:rPr lang="en-US" altLang="ja-JP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号</a:t>
            </a:r>
            <a:endParaRPr lang="en-US" altLang="ja-JP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ホームページ　</a:t>
            </a:r>
            <a:r>
              <a:rPr lang="en-US" altLang="ja-JP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https://yoshimizu-kango.com</a:t>
            </a:r>
            <a:endParaRPr lang="en-US" altLang="ja-JP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☎</a:t>
            </a:r>
            <a:r>
              <a:rPr lang="en-US" altLang="ja-JP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083-231-3903</a:t>
            </a:r>
            <a:r>
              <a:rPr lang="ja-JP" altLang="en-U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✉</a:t>
            </a:r>
            <a:r>
              <a:rPr lang="en-US" altLang="ja-JP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info@yoshimizu-kango.com</a:t>
            </a:r>
          </a:p>
          <a:p>
            <a:endParaRPr lang="ja-JP" altLang="en-U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03FDB206-CC08-F9DC-1531-29A512A7F5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00" t="86622" r="3318" b="4573"/>
          <a:stretch/>
        </p:blipFill>
        <p:spPr>
          <a:xfrm>
            <a:off x="5993354" y="9683012"/>
            <a:ext cx="913538" cy="831178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539B7F7-8616-3795-5519-5F3A5B8C80D5}"/>
              </a:ext>
            </a:extLst>
          </p:cNvPr>
          <p:cNvSpPr/>
          <p:nvPr/>
        </p:nvSpPr>
        <p:spPr>
          <a:xfrm>
            <a:off x="687422" y="566739"/>
            <a:ext cx="617701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よしみず病院附属看護学院</a:t>
            </a:r>
          </a:p>
        </p:txBody>
      </p:sp>
    </p:spTree>
    <p:extLst>
      <p:ext uri="{BB962C8B-B14F-4D97-AF65-F5344CB8AC3E}">
        <p14:creationId xmlns:p14="http://schemas.microsoft.com/office/powerpoint/2010/main" val="156209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防災訓練ポスターTF02777151 (2)" id="{A88147CA-18A2-4361-BAFC-F479976AD6DF}" vid="{B01834D8-0D29-45F1-A3CE-194834E0AC6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 xsi:nil="true"/>
    <PrimaryImageGen xmlns="1119c2e5-8fb9-4d5f-baf1-202c530f2c34">false</PrimaryImageGen>
    <TPInstallLocation xmlns="1119c2e5-8fb9-4d5f-baf1-202c530f2c34" xsi:nil="true"/>
    <IntlLangReview xmlns="1119c2e5-8fb9-4d5f-baf1-202c530f2c34" xsi:nil="true"/>
    <LocPublishedDependentAssetsLookup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FeatureTagsTaxHTField0 xmlns="1119c2e5-8fb9-4d5f-baf1-202c530f2c34">
      <Terms xmlns="http://schemas.microsoft.com/office/infopath/2007/PartnerControls"/>
    </FeatureTagsTaxHTField0>
    <IntlLangReviewer xmlns="1119c2e5-8fb9-4d5f-baf1-202c530f2c34" xsi:nil="true"/>
    <OpenTemplate xmlns="1119c2e5-8fb9-4d5f-baf1-202c530f2c34">true</OpenTemplate>
    <TaxCatchAll xmlns="1119c2e5-8fb9-4d5f-baf1-202c530f2c34"/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 xsi:nil="true"/>
    <LegacyData xmlns="1119c2e5-8fb9-4d5f-baf1-202c530f2c34" xsi:nil="true"/>
    <TPLaunchHelpLink xmlns="1119c2e5-8fb9-4d5f-baf1-202c530f2c34" xsi:nil="true"/>
    <LocComments xmlns="1119c2e5-8fb9-4d5f-baf1-202c530f2c34" xsi:nil="true"/>
    <LocProcessedForMarketsLookup xmlns="1119c2e5-8fb9-4d5f-baf1-202c530f2c34" xsi:nil="true"/>
    <Milestone xmlns="1119c2e5-8fb9-4d5f-baf1-202c530f2c34">Beta 1</Milestone>
    <BusinessGroup xmlns="1119c2e5-8fb9-4d5f-baf1-202c530f2c34" xsi:nil="true"/>
    <Providers xmlns="1119c2e5-8fb9-4d5f-baf1-202c530f2c34" xsi:nil="true"/>
    <RecommendationsModifier xmlns="1119c2e5-8fb9-4d5f-baf1-202c530f2c34" xsi:nil="true"/>
    <SourceTitle xmlns="1119c2e5-8fb9-4d5f-baf1-202c530f2c34" xsi:nil="true"/>
    <HandoffToMSDN xmlns="1119c2e5-8fb9-4d5f-baf1-202c530f2c34" xsi:nil="true"/>
    <LocOverallHandbackStatusLookup xmlns="1119c2e5-8fb9-4d5f-baf1-202c530f2c34" xsi:nil="true"/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LocNewPublishedVersionLookup xmlns="1119c2e5-8fb9-4d5f-baf1-202c530f2c34" xsi:nil="true"/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 xsi:nil="true"/>
    <BugNumber xmlns="1119c2e5-8fb9-4d5f-baf1-202c530f2c34" xsi:nil="true"/>
    <TPLaunchHelpLinkType xmlns="1119c2e5-8fb9-4d5f-baf1-202c530f2c34">Template</TPLaunchHelpLinkType>
    <PublishStatusLookup xmlns="1119c2e5-8fb9-4d5f-baf1-202c530f2c34">
      <Value>452335</Value>
      <Value>502585</Value>
    </PublishStatusLookup>
    <ScenarioTagsTaxHTField0 xmlns="1119c2e5-8fb9-4d5f-baf1-202c530f2c34">
      <Terms xmlns="http://schemas.microsoft.com/office/infopath/2007/PartnerControls"/>
    </ScenarioTagsTaxHTField0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System Account</DisplayName>
        <AccountId>1073741823</AccountId>
        <AccountType/>
      </UserInfo>
    </APAuthor>
    <ClipArtFilename xmlns="1119c2e5-8fb9-4d5f-baf1-202c530f2c34" xsi:nil="true"/>
    <LocOverallLocStatusLookup xmlns="1119c2e5-8fb9-4d5f-baf1-202c530f2c34" xsi:nil="true"/>
    <LocOverallPreviewStatusLookup xmlns="1119c2e5-8fb9-4d5f-baf1-202c530f2c34" xsi:nil="true"/>
    <IntlLocPriority xmlns="1119c2e5-8fb9-4d5f-baf1-202c530f2c34" xsi:nil="true"/>
    <ApprovalStatus xmlns="1119c2e5-8fb9-4d5f-baf1-202c530f2c34">InProgress</ApprovalStatus>
    <LocManualTestRequired xmlns="1119c2e5-8fb9-4d5f-baf1-202c530f2c34" xsi:nil="true"/>
    <TPNamespace xmlns="1119c2e5-8fb9-4d5f-baf1-202c530f2c34" xsi:nil="true"/>
    <TemplateTemplateType xmlns="1119c2e5-8fb9-4d5f-baf1-202c530f2c34">PowerPoint 12 Default</TemplateTemplateType>
    <UANotes xmlns="1119c2e5-8fb9-4d5f-baf1-202c530f2c34" xsi:nil="true"/>
    <ThumbnailAssetId xmlns="1119c2e5-8fb9-4d5f-baf1-202c530f2c34" xsi:nil="true"/>
    <AssetId xmlns="1119c2e5-8fb9-4d5f-baf1-202c530f2c34">TP102773686</AssetId>
    <AssetType xmlns="1119c2e5-8fb9-4d5f-baf1-202c530f2c34" xsi:nil="true"/>
    <TPClientViewer xmlns="1119c2e5-8fb9-4d5f-baf1-202c530f2c34" xsi:nil="true"/>
    <TPFriendlyName xmlns="1119c2e5-8fb9-4d5f-baf1-202c530f2c34" xsi:nil="true"/>
    <PlannedPubDate xmlns="1119c2e5-8fb9-4d5f-baf1-202c530f2c34" xsi:nil="true"/>
    <PolicheckWords xmlns="1119c2e5-8fb9-4d5f-baf1-202c530f2c34" xsi:nil="true"/>
    <TPCommandLine xmlns="1119c2e5-8fb9-4d5f-baf1-202c530f2c34" xsi:nil="true"/>
    <LocOverallPublishStatusLookup xmlns="1119c2e5-8fb9-4d5f-baf1-202c530f2c34" xsi:nil="true"/>
    <LocPublishedLinkedAssetsLookup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MarketSpecific xmlns="1119c2e5-8fb9-4d5f-baf1-202c530f2c34" xsi:nil="true"/>
    <LastHandOff xmlns="1119c2e5-8fb9-4d5f-baf1-202c530f2c34" xsi:nil="true"/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2100-01-01T00:00:00+00:00</AssetExpire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134565</LocLastLocAttemptVersionLookup>
    <LocLastLocAttemptVersionTypeLookup xmlns="1119c2e5-8fb9-4d5f-baf1-202c530f2c34" xsi:nil="true"/>
    <AssetStart xmlns="1119c2e5-8fb9-4d5f-baf1-202c530f2c34">2011-11-08T08:20:29+00:00</AssetStart>
    <TPExecutable xmlns="1119c2e5-8fb9-4d5f-baf1-202c530f2c34" xsi:nil="true"/>
    <FriendlyTitle xmlns="1119c2e5-8fb9-4d5f-baf1-202c530f2c34" xsi:nil="true"/>
    <LocRecommendedHandoff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true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E223B5E5-EA7E-4BE5-BB72-CF6786F749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1B93F2-55CD-49EB-A53F-9919D17294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2DD847-11EA-4DF5-A28F-F6C26367A1D3}">
  <ds:schemaRefs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1119c2e5-8fb9-4d5f-baf1-202c530f2c34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防災訓練ポスター</Template>
  <TotalTime>154</TotalTime>
  <Words>148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UD デジタル 教科書体 NK-B</vt:lpstr>
      <vt:lpstr>Arial</vt:lpstr>
      <vt:lpstr>Calibri</vt:lpstr>
      <vt:lpstr>Segoe UI Black</vt:lpstr>
      <vt:lpstr>Snap ITC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jimu@westjapan-kango.jp</dc:creator>
  <cp:lastModifiedBy>看護学院 よしみず病院附属</cp:lastModifiedBy>
  <cp:revision>18</cp:revision>
  <cp:lastPrinted>2025-04-25T02:28:44Z</cp:lastPrinted>
  <dcterms:created xsi:type="dcterms:W3CDTF">2025-01-07T08:08:41Z</dcterms:created>
  <dcterms:modified xsi:type="dcterms:W3CDTF">2025-04-25T02:31:45Z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</Properties>
</file>